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8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3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8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6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6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5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6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4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0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8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8971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33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3451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64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1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8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72167-DAA0-4E7D-B771-4D4ED24A5B82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C65B7F3-D2EA-45E2-A92E-C4F712A25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4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public.slidesharecdn.com/peterbuck/a-look-at-a-modern-mobile-security-model-googles-android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slideshare.net/divyaraval20/security-models-of-modern-mobile-systems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1230" y="386862"/>
            <a:ext cx="10515600" cy="219734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Security Models Comparison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mobile security model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30" y="2690157"/>
            <a:ext cx="4997003" cy="375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92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security models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Recently, there has been an increased use of mobile phones and personal computer.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Smartphones and computer are the significant targets of attack by malicious people in obtaining personal or business information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technology has made it easy for individuals with ill motives to interfere with the users’ privacy.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Android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among the firms that have developed security measures to deal with the increased level of threats.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software and systems in the determine the level of security assured to users.</a:t>
            </a:r>
          </a:p>
        </p:txBody>
      </p:sp>
    </p:spTree>
    <p:extLst>
      <p:ext uri="{BB962C8B-B14F-4D97-AF65-F5344CB8AC3E}">
        <p14:creationId xmlns:p14="http://schemas.microsoft.com/office/powerpoint/2010/main" val="398910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15" y="1254368"/>
            <a:ext cx="3101004" cy="470371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models for Android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3845" y="468032"/>
            <a:ext cx="6435077" cy="6237568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takes the trust boundary as one application.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provides a means for interaction between the user, hardware and the installed applications.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unauthorized access, a concept of code signing is provided.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Android provides its applications to users through Google Play, which is the most trusted source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2016, p433).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offers privacy for its applications through encryption.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security models for android mobil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443319"/>
            <a:ext cx="4229321" cy="317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794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6372" y="811369"/>
            <a:ext cx="3207469" cy="95220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models for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5977877" cy="5217661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design for mobile devices is provided at hardware, OS and application levels.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Encryption is required from the hardware level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are sandboxed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systems protect personal data is using encryption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Fernandes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2017, p24).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signing is done to confirm the security of codes.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039815"/>
            <a:ext cx="3766507" cy="4001546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 descr="Image result for security models for ios dev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28" y="2169686"/>
            <a:ext cx="2471065" cy="372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278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750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the security models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79827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both Android and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sandboxed to separate running programs.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signing is done in both types of devices through cryptography for integrity purposes.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Android support encryption systems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models use similar security criteria in preventing both local and web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attacks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Fernandes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998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8215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between the security models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1231"/>
            <a:ext cx="8596668" cy="301283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nearly all applications run under the same username, while Android’s applications have different users.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developers use Java language to write Android applications, while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 Objective C language in its applications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Sadegh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2015, p3).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offers active centralized device management while Android does not provide such services</a:t>
            </a:r>
          </a:p>
        </p:txBody>
      </p:sp>
    </p:spTree>
    <p:extLst>
      <p:ext uri="{BB962C8B-B14F-4D97-AF65-F5344CB8AC3E}">
        <p14:creationId xmlns:p14="http://schemas.microsoft.com/office/powerpoint/2010/main" val="1979259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973014"/>
            <a:ext cx="8596668" cy="957385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40787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Android and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security models have benefits and limitations.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people do not consider security features when purchasing smartphones.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Android and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in a competitive market. Therefore they keep upgrading their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Sadeghi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2015).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Users should ensure that the devices they use offer a quick response to security threats.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Android can be equally secure if developers use appropriate security requirements.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74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Sadeghi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R.,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Wachsmann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C., &amp;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Waidner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(2015, June). Security and privacy challenges in industrial internet of things. In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52nd ACM/EDAC/IEEE Design Automation Conference (DAC)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(pp. 1-6). IEEE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Backes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Bugiel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Fahl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McDaniel, P., &amp; Smith, M. (2016, May).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Lessons learned from android security research for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appified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software platforms. In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IEEE Symposium on Security and Privacy (SP)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(pp. 433-451). IEEE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Fernandes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Rahmati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Jung, J., &amp; Prakash, A. (2017). Security implications of permission models in smart-home application frameworks.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Security &amp; Privacy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24-30.</a:t>
            </a:r>
          </a:p>
        </p:txBody>
      </p:sp>
    </p:spTree>
    <p:extLst>
      <p:ext uri="{BB962C8B-B14F-4D97-AF65-F5344CB8AC3E}">
        <p14:creationId xmlns:p14="http://schemas.microsoft.com/office/powerpoint/2010/main" val="9245559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</TotalTime>
  <Words>467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Facet</vt:lpstr>
      <vt:lpstr>Mobile Security Models Comparison Report student’s Name Institutional Affiliation</vt:lpstr>
      <vt:lpstr>Mobile security models</vt:lpstr>
      <vt:lpstr>Security models for Android</vt:lpstr>
      <vt:lpstr>Security models for iOS</vt:lpstr>
      <vt:lpstr>Comparison of the security models</vt:lpstr>
      <vt:lpstr>Differences between the security models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Security Models Comparison Report</dc:title>
  <dc:creator>Windows User</dc:creator>
  <cp:lastModifiedBy>Windows User</cp:lastModifiedBy>
  <cp:revision>13</cp:revision>
  <dcterms:created xsi:type="dcterms:W3CDTF">2019-04-28T13:52:08Z</dcterms:created>
  <dcterms:modified xsi:type="dcterms:W3CDTF">2019-04-28T17:52:29Z</dcterms:modified>
</cp:coreProperties>
</file>